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本　和磨" userId="6d13d0bd-8d55-4fec-bab2-328aa5e6238a" providerId="ADAL" clId="{D06B20EC-BEAF-4B90-8633-CC7471D45269}"/>
    <pc:docChg chg="modSld">
      <pc:chgData name="松本　和磨" userId="6d13d0bd-8d55-4fec-bab2-328aa5e6238a" providerId="ADAL" clId="{D06B20EC-BEAF-4B90-8633-CC7471D45269}" dt="2020-08-11T06:29:35.030" v="3" actId="22"/>
      <pc:docMkLst>
        <pc:docMk/>
      </pc:docMkLst>
      <pc:sldChg chg="addSp modSp mod">
        <pc:chgData name="松本　和磨" userId="6d13d0bd-8d55-4fec-bab2-328aa5e6238a" providerId="ADAL" clId="{D06B20EC-BEAF-4B90-8633-CC7471D45269}" dt="2020-08-11T06:29:30.575" v="1" actId="1076"/>
        <pc:sldMkLst>
          <pc:docMk/>
          <pc:sldMk cId="3342012645" sldId="256"/>
        </pc:sldMkLst>
        <pc:spChg chg="add mod">
          <ac:chgData name="松本　和磨" userId="6d13d0bd-8d55-4fec-bab2-328aa5e6238a" providerId="ADAL" clId="{D06B20EC-BEAF-4B90-8633-CC7471D45269}" dt="2020-08-11T06:29:30.575" v="1" actId="1076"/>
          <ac:spMkLst>
            <pc:docMk/>
            <pc:sldMk cId="3342012645" sldId="256"/>
            <ac:spMk id="2" creationId="{E41E0517-4B20-4005-88E3-1AB939BB62A9}"/>
          </ac:spMkLst>
        </pc:spChg>
      </pc:sldChg>
      <pc:sldChg chg="addSp mod">
        <pc:chgData name="松本　和磨" userId="6d13d0bd-8d55-4fec-bab2-328aa5e6238a" providerId="ADAL" clId="{D06B20EC-BEAF-4B90-8633-CC7471D45269}" dt="2020-08-11T06:29:32.954" v="2" actId="22"/>
        <pc:sldMkLst>
          <pc:docMk/>
          <pc:sldMk cId="798584153" sldId="257"/>
        </pc:sldMkLst>
        <pc:spChg chg="add">
          <ac:chgData name="松本　和磨" userId="6d13d0bd-8d55-4fec-bab2-328aa5e6238a" providerId="ADAL" clId="{D06B20EC-BEAF-4B90-8633-CC7471D45269}" dt="2020-08-11T06:29:32.954" v="2" actId="22"/>
          <ac:spMkLst>
            <pc:docMk/>
            <pc:sldMk cId="798584153" sldId="257"/>
            <ac:spMk id="2" creationId="{389C1D58-91DD-4272-834B-2C915E1238A4}"/>
          </ac:spMkLst>
        </pc:spChg>
      </pc:sldChg>
      <pc:sldChg chg="addSp mod">
        <pc:chgData name="松本　和磨" userId="6d13d0bd-8d55-4fec-bab2-328aa5e6238a" providerId="ADAL" clId="{D06B20EC-BEAF-4B90-8633-CC7471D45269}" dt="2020-08-11T06:29:35.030" v="3" actId="22"/>
        <pc:sldMkLst>
          <pc:docMk/>
          <pc:sldMk cId="2781501235" sldId="258"/>
        </pc:sldMkLst>
        <pc:spChg chg="add">
          <ac:chgData name="松本　和磨" userId="6d13d0bd-8d55-4fec-bab2-328aa5e6238a" providerId="ADAL" clId="{D06B20EC-BEAF-4B90-8633-CC7471D45269}" dt="2020-08-11T06:29:35.030" v="3" actId="22"/>
          <ac:spMkLst>
            <pc:docMk/>
            <pc:sldMk cId="2781501235" sldId="258"/>
            <ac:spMk id="2" creationId="{CF327F51-35D0-40D6-B31F-73D0A72D1CA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D808-4504-4A8A-9E36-CD8D0E4E5C30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3A31-9140-412C-BA40-27D5A70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142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D808-4504-4A8A-9E36-CD8D0E4E5C30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3A31-9140-412C-BA40-27D5A70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08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D808-4504-4A8A-9E36-CD8D0E4E5C30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3A31-9140-412C-BA40-27D5A70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9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D808-4504-4A8A-9E36-CD8D0E4E5C30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3A31-9140-412C-BA40-27D5A70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05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D808-4504-4A8A-9E36-CD8D0E4E5C30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3A31-9140-412C-BA40-27D5A70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877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D808-4504-4A8A-9E36-CD8D0E4E5C30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3A31-9140-412C-BA40-27D5A70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00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D808-4504-4A8A-9E36-CD8D0E4E5C30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3A31-9140-412C-BA40-27D5A70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90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D808-4504-4A8A-9E36-CD8D0E4E5C30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3A31-9140-412C-BA40-27D5A70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729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D808-4504-4A8A-9E36-CD8D0E4E5C30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3A31-9140-412C-BA40-27D5A70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7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D808-4504-4A8A-9E36-CD8D0E4E5C30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3A31-9140-412C-BA40-27D5A70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09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D808-4504-4A8A-9E36-CD8D0E4E5C30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3A31-9140-412C-BA40-27D5A70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21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CD808-4504-4A8A-9E36-CD8D0E4E5C30}" type="datetimeFigureOut">
              <a:rPr kumimoji="1" lang="ja-JP" altLang="en-US" smtClean="0"/>
              <a:t>2020/8/26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73A31-9140-412C-BA40-27D5A70BF7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30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AAC89E-2B96-4330-817E-4FE0F831987F}"/>
              </a:ext>
            </a:extLst>
          </p:cNvPr>
          <p:cNvSpPr txBox="1"/>
          <p:nvPr/>
        </p:nvSpPr>
        <p:spPr>
          <a:xfrm>
            <a:off x="215433" y="230681"/>
            <a:ext cx="1441420" cy="10348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商品名：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卸価格：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現地販売価格：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F737E0B-73A2-4CED-A02E-73514544BF68}"/>
              </a:ext>
            </a:extLst>
          </p:cNvPr>
          <p:cNvSpPr/>
          <p:nvPr/>
        </p:nvSpPr>
        <p:spPr>
          <a:xfrm>
            <a:off x="296115" y="1265580"/>
            <a:ext cx="3882171" cy="35948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E3D22AB-5A7C-4F7F-A610-AD5462D9ED99}"/>
              </a:ext>
            </a:extLst>
          </p:cNvPr>
          <p:cNvSpPr txBox="1"/>
          <p:nvPr/>
        </p:nvSpPr>
        <p:spPr>
          <a:xfrm>
            <a:off x="400800" y="5064329"/>
            <a:ext cx="36728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アピールポントを下記に記載ください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3D0C741-CC17-48A7-AB99-ED9A0901AABD}"/>
              </a:ext>
            </a:extLst>
          </p:cNvPr>
          <p:cNvSpPr/>
          <p:nvPr/>
        </p:nvSpPr>
        <p:spPr>
          <a:xfrm>
            <a:off x="307810" y="5320656"/>
            <a:ext cx="3870476" cy="12512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F539FD-8839-4B19-A367-0DCCE13B6D07}"/>
              </a:ext>
            </a:extLst>
          </p:cNvPr>
          <p:cNvSpPr txBox="1"/>
          <p:nvPr/>
        </p:nvSpPr>
        <p:spPr>
          <a:xfrm>
            <a:off x="4861885" y="230681"/>
            <a:ext cx="1441420" cy="10348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商品名：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卸価格：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現地販売価格：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E42C370-9853-4287-BD04-94DA55D1AB16}"/>
              </a:ext>
            </a:extLst>
          </p:cNvPr>
          <p:cNvSpPr/>
          <p:nvPr/>
        </p:nvSpPr>
        <p:spPr>
          <a:xfrm>
            <a:off x="4942567" y="1265580"/>
            <a:ext cx="3882171" cy="35948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3E42797-3977-41FB-B22D-CAFC99D41CF7}"/>
              </a:ext>
            </a:extLst>
          </p:cNvPr>
          <p:cNvSpPr txBox="1"/>
          <p:nvPr/>
        </p:nvSpPr>
        <p:spPr>
          <a:xfrm>
            <a:off x="5047252" y="5064329"/>
            <a:ext cx="36728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アピールポントを下記に記載ください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3C753F-8FD3-4EDA-90F0-F99266D970B1}"/>
              </a:ext>
            </a:extLst>
          </p:cNvPr>
          <p:cNvSpPr/>
          <p:nvPr/>
        </p:nvSpPr>
        <p:spPr>
          <a:xfrm>
            <a:off x="4954262" y="5320656"/>
            <a:ext cx="3870476" cy="12512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3A2554-C4A0-4922-9D1C-DE73A53CE1A2}"/>
              </a:ext>
            </a:extLst>
          </p:cNvPr>
          <p:cNvSpPr txBox="1"/>
          <p:nvPr/>
        </p:nvSpPr>
        <p:spPr>
          <a:xfrm>
            <a:off x="307810" y="1368018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外観と中身のお写真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588D558-DFC0-4BA3-9D82-573CE3692AF0}"/>
              </a:ext>
            </a:extLst>
          </p:cNvPr>
          <p:cNvSpPr txBox="1"/>
          <p:nvPr/>
        </p:nvSpPr>
        <p:spPr>
          <a:xfrm>
            <a:off x="4954262" y="1341806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外観と中身のお写真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E41E0517-4B20-4005-88E3-1AB939BB6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3573" y="123524"/>
            <a:ext cx="1296344" cy="2582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資料番号</a:t>
            </a:r>
            <a:r>
              <a:rPr lang="en-US" altLang="ja-JP" sz="1200" dirty="0"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-6-4</a:t>
            </a:r>
            <a:endParaRPr kumimoji="1" 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明朝" pitchFamily="17" charset="-128"/>
              <a:ea typeface="ＭＳ 明朝" pitchFamily="17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2012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AAC89E-2B96-4330-817E-4FE0F831987F}"/>
              </a:ext>
            </a:extLst>
          </p:cNvPr>
          <p:cNvSpPr txBox="1"/>
          <p:nvPr/>
        </p:nvSpPr>
        <p:spPr>
          <a:xfrm>
            <a:off x="215433" y="230681"/>
            <a:ext cx="1441420" cy="10348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商品名：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卸価格：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現地販売価格：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F737E0B-73A2-4CED-A02E-73514544BF68}"/>
              </a:ext>
            </a:extLst>
          </p:cNvPr>
          <p:cNvSpPr/>
          <p:nvPr/>
        </p:nvSpPr>
        <p:spPr>
          <a:xfrm>
            <a:off x="296115" y="1265580"/>
            <a:ext cx="3882171" cy="35948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E3D22AB-5A7C-4F7F-A610-AD5462D9ED99}"/>
              </a:ext>
            </a:extLst>
          </p:cNvPr>
          <p:cNvSpPr txBox="1"/>
          <p:nvPr/>
        </p:nvSpPr>
        <p:spPr>
          <a:xfrm>
            <a:off x="400800" y="5064329"/>
            <a:ext cx="36728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アピールポントを下記に記載ください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3D0C741-CC17-48A7-AB99-ED9A0901AABD}"/>
              </a:ext>
            </a:extLst>
          </p:cNvPr>
          <p:cNvSpPr/>
          <p:nvPr/>
        </p:nvSpPr>
        <p:spPr>
          <a:xfrm>
            <a:off x="307810" y="5320656"/>
            <a:ext cx="3870476" cy="12512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F539FD-8839-4B19-A367-0DCCE13B6D07}"/>
              </a:ext>
            </a:extLst>
          </p:cNvPr>
          <p:cNvSpPr txBox="1"/>
          <p:nvPr/>
        </p:nvSpPr>
        <p:spPr>
          <a:xfrm>
            <a:off x="4861885" y="230681"/>
            <a:ext cx="1441420" cy="10348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商品名：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卸価格：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現地販売価格：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E42C370-9853-4287-BD04-94DA55D1AB16}"/>
              </a:ext>
            </a:extLst>
          </p:cNvPr>
          <p:cNvSpPr/>
          <p:nvPr/>
        </p:nvSpPr>
        <p:spPr>
          <a:xfrm>
            <a:off x="4942567" y="1265580"/>
            <a:ext cx="3882171" cy="35948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3E42797-3977-41FB-B22D-CAFC99D41CF7}"/>
              </a:ext>
            </a:extLst>
          </p:cNvPr>
          <p:cNvSpPr txBox="1"/>
          <p:nvPr/>
        </p:nvSpPr>
        <p:spPr>
          <a:xfrm>
            <a:off x="5047252" y="5064329"/>
            <a:ext cx="36728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アピールポントを下記に記載ください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3C753F-8FD3-4EDA-90F0-F99266D970B1}"/>
              </a:ext>
            </a:extLst>
          </p:cNvPr>
          <p:cNvSpPr/>
          <p:nvPr/>
        </p:nvSpPr>
        <p:spPr>
          <a:xfrm>
            <a:off x="4954262" y="5320656"/>
            <a:ext cx="3870476" cy="12512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3A2554-C4A0-4922-9D1C-DE73A53CE1A2}"/>
              </a:ext>
            </a:extLst>
          </p:cNvPr>
          <p:cNvSpPr txBox="1"/>
          <p:nvPr/>
        </p:nvSpPr>
        <p:spPr>
          <a:xfrm>
            <a:off x="307810" y="1368018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外観と中身のお写真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588D558-DFC0-4BA3-9D82-573CE3692AF0}"/>
              </a:ext>
            </a:extLst>
          </p:cNvPr>
          <p:cNvSpPr txBox="1"/>
          <p:nvPr/>
        </p:nvSpPr>
        <p:spPr>
          <a:xfrm>
            <a:off x="4954262" y="1341806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外観と中身のお写真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389C1D58-91DD-4272-834B-2C915E123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0206" y="123523"/>
            <a:ext cx="1269711" cy="26709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資料番号</a:t>
            </a:r>
            <a:r>
              <a:rPr lang="en-US" altLang="ja-JP" sz="1200" dirty="0"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-6-4</a:t>
            </a:r>
            <a:endParaRPr kumimoji="1" 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明朝" pitchFamily="17" charset="-128"/>
              <a:ea typeface="ＭＳ 明朝" pitchFamily="17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58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AAC89E-2B96-4330-817E-4FE0F831987F}"/>
              </a:ext>
            </a:extLst>
          </p:cNvPr>
          <p:cNvSpPr txBox="1"/>
          <p:nvPr/>
        </p:nvSpPr>
        <p:spPr>
          <a:xfrm>
            <a:off x="215433" y="230681"/>
            <a:ext cx="1441420" cy="10348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商品名：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卸価格：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現地販売価格：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F737E0B-73A2-4CED-A02E-73514544BF68}"/>
              </a:ext>
            </a:extLst>
          </p:cNvPr>
          <p:cNvSpPr/>
          <p:nvPr/>
        </p:nvSpPr>
        <p:spPr>
          <a:xfrm>
            <a:off x="296115" y="1265580"/>
            <a:ext cx="3882171" cy="35948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E3D22AB-5A7C-4F7F-A610-AD5462D9ED99}"/>
              </a:ext>
            </a:extLst>
          </p:cNvPr>
          <p:cNvSpPr txBox="1"/>
          <p:nvPr/>
        </p:nvSpPr>
        <p:spPr>
          <a:xfrm>
            <a:off x="400800" y="5064329"/>
            <a:ext cx="36728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アピールポントを下記に記載ください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3D0C741-CC17-48A7-AB99-ED9A0901AABD}"/>
              </a:ext>
            </a:extLst>
          </p:cNvPr>
          <p:cNvSpPr/>
          <p:nvPr/>
        </p:nvSpPr>
        <p:spPr>
          <a:xfrm>
            <a:off x="307810" y="5320656"/>
            <a:ext cx="3870476" cy="12512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F539FD-8839-4B19-A367-0DCCE13B6D07}"/>
              </a:ext>
            </a:extLst>
          </p:cNvPr>
          <p:cNvSpPr txBox="1"/>
          <p:nvPr/>
        </p:nvSpPr>
        <p:spPr>
          <a:xfrm>
            <a:off x="4861885" y="230681"/>
            <a:ext cx="1441420" cy="10348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商品名：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卸価格：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現地販売価格：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E42C370-9853-4287-BD04-94DA55D1AB16}"/>
              </a:ext>
            </a:extLst>
          </p:cNvPr>
          <p:cNvSpPr/>
          <p:nvPr/>
        </p:nvSpPr>
        <p:spPr>
          <a:xfrm>
            <a:off x="4942567" y="1265580"/>
            <a:ext cx="3882171" cy="35948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3E42797-3977-41FB-B22D-CAFC99D41CF7}"/>
              </a:ext>
            </a:extLst>
          </p:cNvPr>
          <p:cNvSpPr txBox="1"/>
          <p:nvPr/>
        </p:nvSpPr>
        <p:spPr>
          <a:xfrm>
            <a:off x="5047252" y="5064329"/>
            <a:ext cx="36728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アピールポントを下記に記載ください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3C753F-8FD3-4EDA-90F0-F99266D970B1}"/>
              </a:ext>
            </a:extLst>
          </p:cNvPr>
          <p:cNvSpPr/>
          <p:nvPr/>
        </p:nvSpPr>
        <p:spPr>
          <a:xfrm>
            <a:off x="4954262" y="5320656"/>
            <a:ext cx="3870476" cy="12512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3A2554-C4A0-4922-9D1C-DE73A53CE1A2}"/>
              </a:ext>
            </a:extLst>
          </p:cNvPr>
          <p:cNvSpPr txBox="1"/>
          <p:nvPr/>
        </p:nvSpPr>
        <p:spPr>
          <a:xfrm>
            <a:off x="307810" y="1368018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外観と中身のお写真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588D558-DFC0-4BA3-9D82-573CE3692AF0}"/>
              </a:ext>
            </a:extLst>
          </p:cNvPr>
          <p:cNvSpPr txBox="1"/>
          <p:nvPr/>
        </p:nvSpPr>
        <p:spPr>
          <a:xfrm>
            <a:off x="4954262" y="1341806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外観と中身のお写真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CF327F51-35D0-40D6-B31F-73D0A72D1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1126" y="123524"/>
            <a:ext cx="1118791" cy="249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資料番号</a:t>
            </a:r>
            <a:r>
              <a:rPr lang="en-US" altLang="ja-JP" sz="1200" dirty="0"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-6-4</a:t>
            </a:r>
            <a:endParaRPr kumimoji="1" 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明朝" pitchFamily="17" charset="-128"/>
              <a:ea typeface="ＭＳ 明朝" pitchFamily="17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1501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11642287E428744B4520E9E902A1C25" ma:contentTypeVersion="11" ma:contentTypeDescription="新しいドキュメントを作成します。" ma:contentTypeScope="" ma:versionID="bd59c6e20fb0e7cf7e8f98d2cadfcfa9">
  <xsd:schema xmlns:xsd="http://www.w3.org/2001/XMLSchema" xmlns:xs="http://www.w3.org/2001/XMLSchema" xmlns:p="http://schemas.microsoft.com/office/2006/metadata/properties" xmlns:ns3="0007d21a-8746-462a-8104-a70fa3e34453" xmlns:ns4="6608bafe-0212-49b0-a612-45923896cf96" targetNamespace="http://schemas.microsoft.com/office/2006/metadata/properties" ma:root="true" ma:fieldsID="93389b9b51bd63e0fc57152331efd0a6" ns3:_="" ns4:_="">
    <xsd:import namespace="0007d21a-8746-462a-8104-a70fa3e34453"/>
    <xsd:import namespace="6608bafe-0212-49b0-a612-45923896cf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07d21a-8746-462a-8104-a70fa3e344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08bafe-0212-49b0-a612-45923896cf9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2E1D55-F9D6-4667-8E81-8B54967E46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43FACE-D4C5-4DDB-B98E-A7AAAD9481B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A01ABA1-7E6F-4F9C-A0CA-03C479B238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07d21a-8746-462a-8104-a70fa3e34453"/>
    <ds:schemaRef ds:uri="6608bafe-0212-49b0-a612-45923896cf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132</Words>
  <Application>Microsoft Office PowerPoint</Application>
  <PresentationFormat>画面に合わせる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明朝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　和磨</dc:creator>
  <cp:lastModifiedBy>中塚. 美保子</cp:lastModifiedBy>
  <cp:revision>3</cp:revision>
  <dcterms:created xsi:type="dcterms:W3CDTF">2020-08-04T01:24:41Z</dcterms:created>
  <dcterms:modified xsi:type="dcterms:W3CDTF">2020-08-26T07:06:21Z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0x010100711642287E428744B4520E9E902A1C25</vt:lpwstr>
  </property>
</Properties>
</file>